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272"/>
    <a:srgbClr val="FF5969"/>
    <a:srgbClr val="91CE50"/>
    <a:srgbClr val="5D7373"/>
    <a:srgbClr val="FFC730"/>
    <a:srgbClr val="5E7373"/>
    <a:srgbClr val="F8C232"/>
    <a:srgbClr val="52CBBE"/>
    <a:srgbClr val="F0BD34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6" autoAdjust="0"/>
    <p:restoredTop sz="84075" autoAdjust="0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08.02.23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Enero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– Mayo 2023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FEB3C-AC9C-4890-A47E-2A8648F7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527" y="3076385"/>
            <a:ext cx="3009674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2695" y="2805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Febrero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20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Marzo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Miercoles 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3 de Mayo</a:t>
              </a:r>
            </a:p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 día de 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662056"/>
            <a:chOff x="1612431" y="2607417"/>
            <a:chExt cx="3170095" cy="66205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Abril 3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Abril 7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15 de febrero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Primer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29 de marzo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Segundo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5CFF-1FD4-4EED-6E76-3349AEA43938}"/>
              </a:ext>
            </a:extLst>
          </p:cNvPr>
          <p:cNvGrpSpPr/>
          <p:nvPr/>
        </p:nvGrpSpPr>
        <p:grpSpPr>
          <a:xfrm>
            <a:off x="5414036" y="283654"/>
            <a:ext cx="3170095" cy="662056"/>
            <a:chOff x="1612431" y="2607417"/>
            <a:chExt cx="3170095" cy="662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03D80-3719-2EFA-D640-79EB9F5DCC5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 de Mayo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6354C-73D2-9A63-3BAA-75C2AEE79BFB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3CC508-C25F-FB78-137C-E6966B09EEC0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Graphic 10" descr="Fireworks">
                <a:extLst>
                  <a:ext uri="{FF2B5EF4-FFF2-40B4-BE49-F238E27FC236}">
                    <a16:creationId xmlns:a16="http://schemas.microsoft.com/office/drawing/2014/main" id="{704EF910-F42E-27F0-B78A-57B52037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Aprender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modelar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abstracciones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mediante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Programación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Orientada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Objetos</a:t>
            </a:r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Entender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evaluar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programar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algoritmos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computacionales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utilizan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.</a:t>
            </a:r>
          </a:p>
          <a:p>
            <a:pPr algn="ctr"/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Programar eficientemente</a:t>
            </a:r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asegurar que mis programas sean mantenibles y estén preparados para el futuro? ¿Cómo justifico mis decisiones?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34717"/>
              </p:ext>
            </p:extLst>
          </p:nvPr>
        </p:nvGraphicFramePr>
        <p:xfrm>
          <a:off x="2334982" y="245715"/>
          <a:ext cx="707170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 / Lab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49260"/>
              </p:ext>
            </p:extLst>
          </p:nvPr>
        </p:nvGraphicFramePr>
        <p:xfrm>
          <a:off x="2342203" y="3051750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Parciales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5387"/>
              </p:ext>
            </p:extLst>
          </p:nvPr>
        </p:nvGraphicFramePr>
        <p:xfrm>
          <a:off x="2342204" y="5914994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Ponderación IB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805376" y="4596419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Métodos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Interfaz</a:t>
              </a:r>
              <a:r>
                <a:rPr lang="en-US" sz="2000" dirty="0"/>
                <a:t> </a:t>
              </a:r>
              <a:r>
                <a:rPr lang="en-US" sz="2000" dirty="0" err="1"/>
                <a:t>gráfica</a:t>
              </a:r>
              <a:endParaRPr lang="en-US" sz="20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Arreglos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206571" y="1880939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Algoritmos de ordenamiento y búsqueda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78427" y="2704574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Clases y Objetos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Notación Big-O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2220257" cy="1730793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Herencia</a:t>
              </a:r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polimorfismo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Archivos</a:t>
              </a:r>
              <a:endParaRPr lang="en-US" sz="2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Editorial Pearson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777</Words>
  <Application>Microsoft Macintosh PowerPoint</Application>
  <PresentationFormat>Widescreen</PresentationFormat>
  <Paragraphs>192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158</cp:revision>
  <dcterms:created xsi:type="dcterms:W3CDTF">2017-01-05T13:17:27Z</dcterms:created>
  <dcterms:modified xsi:type="dcterms:W3CDTF">2023-02-08T13:35:58Z</dcterms:modified>
</cp:coreProperties>
</file>